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840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027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4988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6531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676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0581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51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848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296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166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03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552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129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880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2599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773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D955-31D4-4C2D-BADB-66C889CA766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A9ED0EB-CBE7-40E6-9F09-E064B69E9D1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9807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456899"/>
          </a:xfrm>
        </p:spPr>
        <p:txBody>
          <a:bodyPr/>
          <a:lstStyle/>
          <a:p>
            <a:pPr algn="ctr"/>
            <a:r>
              <a:rPr lang="en-US" dirty="0" smtClean="0"/>
              <a:t>AI</a:t>
            </a:r>
            <a:r>
              <a:rPr lang="en-US" dirty="0" smtClean="0"/>
              <a:t> </a:t>
            </a:r>
            <a:r>
              <a:rPr lang="en-US" dirty="0" smtClean="0"/>
              <a:t>in lab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89213" y="4189863"/>
            <a:ext cx="8915399" cy="17137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Prepare by </a:t>
            </a:r>
          </a:p>
          <a:p>
            <a:pPr algn="ctr"/>
            <a:r>
              <a:rPr lang="en-US" dirty="0" err="1" smtClean="0"/>
              <a:t>Zobeda</a:t>
            </a:r>
            <a:r>
              <a:rPr lang="en-US" dirty="0" smtClean="0"/>
              <a:t> </a:t>
            </a:r>
            <a:r>
              <a:rPr lang="en-US" dirty="0" err="1" smtClean="0"/>
              <a:t>hatif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endParaRPr lang="en-US" dirty="0" smtClean="0"/>
          </a:p>
          <a:p>
            <a:pPr algn="ctr"/>
            <a:r>
              <a:rPr lang="en-US" dirty="0" smtClean="0"/>
              <a:t>Computer department </a:t>
            </a:r>
          </a:p>
          <a:p>
            <a:pPr algn="ctr"/>
            <a:r>
              <a:rPr lang="en-US" dirty="0" smtClean="0"/>
              <a:t>Engineering college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240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Array multiplication</a:t>
            </a:r>
          </a:p>
          <a:p>
            <a:pPr algn="l" rtl="0"/>
            <a:r>
              <a:rPr lang="en-US" dirty="0" smtClean="0"/>
              <a:t>Numerical example</a:t>
            </a:r>
          </a:p>
          <a:p>
            <a:pPr algn="l" rtl="0"/>
            <a:r>
              <a:rPr lang="en-US" dirty="0" smtClean="0"/>
              <a:t>Example in </a:t>
            </a:r>
            <a:r>
              <a:rPr lang="en-US" dirty="0" err="1" smtClean="0"/>
              <a:t>matlab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2529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947"/>
          </a:xfrm>
        </p:spPr>
        <p:txBody>
          <a:bodyPr/>
          <a:lstStyle/>
          <a:p>
            <a:pPr algn="l"/>
            <a:r>
              <a:rPr lang="en-US" dirty="0"/>
              <a:t>ARRAY MULTIPLICATION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78489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The multiplication operation * is executed by MATLAB according to the rules </a:t>
            </a:r>
            <a:r>
              <a:rPr lang="en-US" dirty="0" smtClean="0"/>
              <a:t>of linear </a:t>
            </a:r>
            <a:r>
              <a:rPr lang="en-US" dirty="0"/>
              <a:t>algebra. This means that </a:t>
            </a:r>
            <a:r>
              <a:rPr lang="en-US" dirty="0" smtClean="0"/>
              <a:t>if A </a:t>
            </a:r>
            <a:r>
              <a:rPr lang="en-US" dirty="0"/>
              <a:t>and B are two matrices, the operation A* B </a:t>
            </a:r>
            <a:r>
              <a:rPr lang="en-US" dirty="0" smtClean="0"/>
              <a:t>can be </a:t>
            </a:r>
            <a:r>
              <a:rPr lang="en-US" dirty="0"/>
              <a:t>carried out only if the number of columns in matrix A is equal to the number </a:t>
            </a:r>
            <a:r>
              <a:rPr lang="en-US" dirty="0" smtClean="0"/>
              <a:t>of rows </a:t>
            </a:r>
            <a:r>
              <a:rPr lang="en-US" dirty="0"/>
              <a:t>in matrix B. The result is a matrix that has the same number </a:t>
            </a:r>
            <a:r>
              <a:rPr lang="en-US" dirty="0" smtClean="0"/>
              <a:t>of rows </a:t>
            </a:r>
            <a:r>
              <a:rPr lang="en-US" dirty="0"/>
              <a:t>as A </a:t>
            </a:r>
            <a:r>
              <a:rPr lang="en-US" dirty="0" smtClean="0"/>
              <a:t>and the </a:t>
            </a:r>
            <a:r>
              <a:rPr lang="en-US" dirty="0"/>
              <a:t>same number of columns as B. For example, </a:t>
            </a:r>
            <a:r>
              <a:rPr lang="en-US" dirty="0" smtClean="0"/>
              <a:t>if A </a:t>
            </a:r>
            <a:r>
              <a:rPr lang="en-US" dirty="0"/>
              <a:t>is a 4 x 3 matrix and B is a</a:t>
            </a:r>
          </a:p>
          <a:p>
            <a:pPr marL="0" indent="0" algn="l">
              <a:buNone/>
            </a:pPr>
            <a:r>
              <a:rPr lang="en-US" dirty="0"/>
              <a:t>3 x 2 </a:t>
            </a:r>
            <a:r>
              <a:rPr lang="en-US" dirty="0" smtClean="0"/>
              <a:t>matrix: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132" y="3955925"/>
            <a:ext cx="5407219" cy="222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55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ARRAY MULTIPLICATION: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then the matrix that is obtained with the </a:t>
            </a:r>
            <a:r>
              <a:rPr lang="en-US" dirty="0" smtClean="0"/>
              <a:t>operation A*B </a:t>
            </a:r>
            <a:r>
              <a:rPr lang="en-US" dirty="0"/>
              <a:t>has dimensions 4 x 2 </a:t>
            </a:r>
            <a:r>
              <a:rPr lang="en-US" dirty="0" smtClean="0"/>
              <a:t>with the elements:</a:t>
            </a:r>
            <a:endParaRPr lang="ar-IQ" dirty="0" smtClean="0"/>
          </a:p>
          <a:p>
            <a:pPr marL="0" indent="0" algn="l">
              <a:buNone/>
            </a:pP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666" y="2967037"/>
            <a:ext cx="7574507" cy="2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Numerical example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9743" y="1690688"/>
            <a:ext cx="8707272" cy="440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57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287"/>
          </a:xfrm>
        </p:spPr>
        <p:txBody>
          <a:bodyPr/>
          <a:lstStyle/>
          <a:p>
            <a:pPr algn="l"/>
            <a:r>
              <a:rPr lang="en-US" dirty="0" smtClean="0"/>
              <a:t>Example in </a:t>
            </a:r>
            <a:r>
              <a:rPr lang="en-US" dirty="0" err="1" smtClean="0"/>
              <a:t>matalb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307" y="1146413"/>
            <a:ext cx="10454186" cy="582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9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1722" y="215000"/>
            <a:ext cx="10515600" cy="863173"/>
          </a:xfrm>
        </p:spPr>
        <p:txBody>
          <a:bodyPr/>
          <a:lstStyle/>
          <a:p>
            <a:pPr algn="l"/>
            <a:r>
              <a:rPr lang="en-US" dirty="0" smtClean="0"/>
              <a:t>Example in </a:t>
            </a:r>
            <a:r>
              <a:rPr lang="en-US" dirty="0" err="1" smtClean="0"/>
              <a:t>matalb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4710" y="1078173"/>
            <a:ext cx="8952931" cy="534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90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0594"/>
          </a:xfrm>
        </p:spPr>
        <p:txBody>
          <a:bodyPr/>
          <a:lstStyle/>
          <a:p>
            <a:pPr algn="l"/>
            <a:r>
              <a:rPr lang="en-US" dirty="0" smtClean="0"/>
              <a:t>Example in </a:t>
            </a:r>
            <a:r>
              <a:rPr lang="en-US" dirty="0" err="1" smtClean="0"/>
              <a:t>matlab</a:t>
            </a:r>
            <a:r>
              <a:rPr lang="en-US" dirty="0" smtClean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405720"/>
            <a:ext cx="10515600" cy="4771243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/>
              <a:t>When an array is multiplied by a number (actually a number is a 1 x 1 array</a:t>
            </a:r>
            <a:r>
              <a:rPr lang="en-US" dirty="0" smtClean="0"/>
              <a:t>), each element in the array is multiplied by the number .for example :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063" y="2565780"/>
            <a:ext cx="8093122" cy="386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Example in </a:t>
            </a:r>
            <a:r>
              <a:rPr lang="en-US" dirty="0" err="1" smtClean="0"/>
              <a:t>matlab</a:t>
            </a:r>
            <a:r>
              <a:rPr lang="en-US" dirty="0" smtClean="0"/>
              <a:t>: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3391" y="1897038"/>
            <a:ext cx="9021170" cy="405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8923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192</Words>
  <Application>Microsoft Office PowerPoint</Application>
  <PresentationFormat>ملء الشاشة</PresentationFormat>
  <Paragraphs>20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Tahoma</vt:lpstr>
      <vt:lpstr>Wingdings 3</vt:lpstr>
      <vt:lpstr>Wisp</vt:lpstr>
      <vt:lpstr>AI in lab </vt:lpstr>
      <vt:lpstr>Outline </vt:lpstr>
      <vt:lpstr>ARRAY MULTIPLICATION</vt:lpstr>
      <vt:lpstr>ARRAY MULTIPLICATION:</vt:lpstr>
      <vt:lpstr>Numerical example</vt:lpstr>
      <vt:lpstr>Example in matalb</vt:lpstr>
      <vt:lpstr>Example in matalb</vt:lpstr>
      <vt:lpstr>Example in matlab:</vt:lpstr>
      <vt:lpstr>Example in matlab: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 in lab </dc:title>
  <dc:creator>zhn</dc:creator>
  <cp:lastModifiedBy>zhn</cp:lastModifiedBy>
  <cp:revision>6</cp:revision>
  <dcterms:created xsi:type="dcterms:W3CDTF">2018-11-15T18:13:29Z</dcterms:created>
  <dcterms:modified xsi:type="dcterms:W3CDTF">2018-11-17T08:07:09Z</dcterms:modified>
</cp:coreProperties>
</file>